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 type="custom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    <Relationship Id="rId9" Type="http://schemas.openxmlformats.org/officeDocument/2006/relationships/slide" Target="slides/slide7.xml"/>
    <Relationship Id="rId10" Type="http://schemas.openxmlformats.org/officeDocument/2006/relationships/slide" Target="slides/slide8.xml"/>
    <Relationship Id="rId11" Type="http://schemas.openxmlformats.org/officeDocument/2006/relationships/notesMaster" Target="notesMasters/notesMaster1.xml"/>
</Relationships>
</file>

<file path=ppt/notesMasters/_rels/notesMaster1.xml.rels><?xml version="1.0" encoding="UTF-8" standalone="yes"?>
<Relationships xmlns="http://schemas.openxmlformats.org/package/2006/relationships">
<Relationship Id="rId1" Type="http://schemas.openxmlformats.org/officeDocument/2006/relationships/theme" Target="../theme/theme1.xml"/>
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4" name="Notes Placeholder 3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notesSlides/_rels/notesSlide1.xml.rels><?xml version="1.0" encoding="UTF-8" standalone="yes"?>
<Relationships xmlns="http://schemas.openxmlformats.org/package/2006/relationships">
<Relationship Id="rId1" Type="http://schemas.openxmlformats.org/officeDocument/2006/relationships/slide" Target="../slides/slide1.xml"/>
<Relationship Id="rId2" Type="http://schemas.openxmlformats.org/officeDocument/2006/relationships/notesMaster" Target="../notesMasters/notesMaster1.xml"/>
</Relationships>
</file>

<file path=ppt/notesSlides/_rels/notesSlide2.xml.rels><?xml version="1.0" encoding="UTF-8" standalone="yes"?>
<Relationships xmlns="http://schemas.openxmlformats.org/package/2006/relationships">
<Relationship Id="rId1" Type="http://schemas.openxmlformats.org/officeDocument/2006/relationships/slide" Target="../slides/slide2.xml"/>
<Relationship Id="rId2" Type="http://schemas.openxmlformats.org/officeDocument/2006/relationships/notesMaster" Target="../notesMasters/notesMaster1.xml"/>
</Relationships>
</file>

<file path=ppt/notesSlides/_rels/notesSlide3.xml.rels><?xml version="1.0" encoding="UTF-8" standalone="yes"?>
<Relationships xmlns="http://schemas.openxmlformats.org/package/2006/relationships">
<Relationship Id="rId1" Type="http://schemas.openxmlformats.org/officeDocument/2006/relationships/slide" Target="../slides/slide3.xml"/>
<Relationship Id="rId2" Type="http://schemas.openxmlformats.org/officeDocument/2006/relationships/notesMaster" Target="../notesMasters/notesMaster1.xml"/>
</Relationships>
</file>

<file path=ppt/notesSlides/_rels/notesSlide4.xml.rels><?xml version="1.0" encoding="UTF-8" standalone="yes"?>
<Relationships xmlns="http://schemas.openxmlformats.org/package/2006/relationships">
<Relationship Id="rId1" Type="http://schemas.openxmlformats.org/officeDocument/2006/relationships/slide" Target="../slides/slide4.xml"/>
<Relationship Id="rId2" Type="http://schemas.openxmlformats.org/officeDocument/2006/relationships/notesMaster" Target="../notesMasters/notesMaster1.xml"/>
</Relationships>
</file>

<file path=ppt/notesSlides/_rels/notesSlide5.xml.rels><?xml version="1.0" encoding="UTF-8" standalone="yes"?>
<Relationships xmlns="http://schemas.openxmlformats.org/package/2006/relationships">
<Relationship Id="rId1" Type="http://schemas.openxmlformats.org/officeDocument/2006/relationships/slide" Target="../slides/slide5.xml"/>
<Relationship Id="rId2" Type="http://schemas.openxmlformats.org/officeDocument/2006/relationships/notesMaster" Target="../notesMasters/notesMaster1.xml"/>
</Relationships>
</file>

<file path=ppt/notesSlides/_rels/notesSlide6.xml.rels><?xml version="1.0" encoding="UTF-8" standalone="yes"?>
<Relationships xmlns="http://schemas.openxmlformats.org/package/2006/relationships">
<Relationship Id="rId1" Type="http://schemas.openxmlformats.org/officeDocument/2006/relationships/slide" Target="../slides/slide6.xml"/>
<Relationship Id="rId2" Type="http://schemas.openxmlformats.org/officeDocument/2006/relationships/notesMaster" Target="../notesMasters/notesMaster1.xml"/>
</Relationships>
</file>

<file path=ppt/notesSlides/_rels/notesSlide7.xml.rels><?xml version="1.0" encoding="UTF-8" standalone="yes"?>
<Relationships xmlns="http://schemas.openxmlformats.org/package/2006/relationships">
<Relationship Id="rId1" Type="http://schemas.openxmlformats.org/officeDocument/2006/relationships/slide" Target="../slides/slide7.xml"/>
<Relationship Id="rId2" Type="http://schemas.openxmlformats.org/officeDocument/2006/relationships/notesMaster" Target="../notesMasters/notesMaster1.xml"/>
</Relationships>
</file>

<file path=ppt/notesSlides/_rels/notesSlide8.xml.rels><?xml version="1.0" encoding="UTF-8" standalone="yes"?>
<Relationships xmlns="http://schemas.openxmlformats.org/package/2006/relationships">
<Relationship Id="rId1" Type="http://schemas.openxmlformats.org/officeDocument/2006/relationships/slide" Target="../slides/slide8.xml"/>
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Warm welcome opening; set elegant tone with soft lighting imagery of the harbor at dusk.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1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warmth and seasonality; mention chef's inspiration if time allows.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2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each dish briefly; pause on the featured scallop image to invite guests to imagine the plate before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3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flexibility of spaces for weddings, corporate events, and small gatherings; mention view of the harbor as key selling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4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catering extends the same fine-dining quality guests love at Harbor View, wherever they host their event.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5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Rotate through 3 short guest quotes to build trust before presenting reservation details.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6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 — invite booking, display contact clearly, warm tone, soft lighting imagery.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7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a warm, inviting note. Encourage guests to reach out for reservations or to plan private events during the winter season.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8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8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4400" b="0" i="0" dirty="0">
                <a:solidFill>
                  <a:srgbClr val="111827"/>
                </a:solidFill>
              </a:rPr>
              <a:t>Harbor View</a:t>
            </a:r>
          </a:p>
        </p:txBody>
      </p:sp>
      <p:sp>
        <p:nvSpPr>
          <p:cNvPr id="12" name="Shape 12"/>
          <p:cNvSpPr/>
          <p:nvPr/>
        </p:nvSpPr>
        <p:spPr>
          <a:xfrm>
            <a:off x="433832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200" b="0" i="0" dirty="0">
                <a:solidFill>
                  <a:srgbClr val="111827"/>
                </a:solidFill>
              </a:rPr>
              <a:t>Winter Menu &amp; Private Events</a:t>
            </a:r>
          </a:p>
        </p:txBody>
      </p:sp>
      <p:sp>
        <p:nvSpPr>
          <p:cNvPr id="13" name="Shape 13"/>
          <p:cNvSpPr/>
          <p:nvPr/>
        </p:nvSpPr>
        <p:spPr>
          <a:xfrm>
            <a:off x="799084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556070"/>
                </a:solidFill>
              </a:rPr>
              <a:t>Season 2024–2025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3857625"/>
            <a:ext cx="1066800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000" b="0" i="0" dirty="0">
                <a:solidFill>
                  <a:srgbClr val="111827"/>
                </a:solidFill>
              </a:rPr>
              <a:t>Featuring locally sourced ingredients and harbor-fresh seafood, available through February.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111827"/>
                </a:solidFill>
              </a:rPr>
              <a:t>Our Winter Menu Brings Bold, Seasonal Flavors to Your Table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685800" y="1365885"/>
            <a:ext cx="108204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Slow-braised short rib with root vegetable puree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Pan-seared scallops with brown butter squash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Roasted duck breast, cranberry-port reduction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Warm spiced pear tart with mascarpone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164580" y="1365885"/>
            <a:ext cx="5189220" cy="4846320"/>
          </a:xfrm>
          <a:prstGeom prst="rect">
            <a:avLst/>
          </a:prstGeom>
          <a:solidFill>
            <a:srgbClr val="F3F4F6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Elegant plated seared scallops with garnish, warm restaurant lighting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111827"/>
                </a:solidFill>
              </a:rPr>
              <a:t>Five Signature Dishes Define Harbor View's Culinary Excellence This Season</a:t>
            </a:r>
          </a:p>
        </p:txBody>
      </p:sp>
      <p:sp>
        <p:nvSpPr>
          <p:cNvPr id="3" name="Left Content"/>
          <p:cNvSpPr txBox="1"/>
          <p:nvPr/>
        </p:nvSpPr>
        <p:spPr>
          <a:xfrm>
            <a:off x="685800" y="1365885"/>
            <a:ext cx="51816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Seared Scallops — brown butter, citrus reduction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Braised Short Rib — root vegetable purée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Lobster Bisque — cognac cream, chive oil</a:t>
            </a:r>
          </a:p>
        </p:txBody>
      </p:sp>
      <p:sp>
        <p:nvSpPr>
          <p:cNvPr id="4" name="Right Content"/>
          <p:cNvSpPr txBox="1"/>
          <p:nvPr/>
        </p:nvSpPr>
        <p:spPr>
          <a:xfrm>
            <a:off x="6324600" y="1365885"/>
            <a:ext cx="51816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Cedar-Plank Salmon — maple glaze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Wild Mushroom Risotto — truffle finish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62960" cy="4846320"/>
          </a:xfrm>
          <a:prstGeom prst="rect">
            <a:avLst/>
          </a:prstGeom>
          <a:solidFill>
            <a:srgbClr val="F3F4F6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Elegant waterfront event space glowing at dusk</a:t>
            </a:r>
          </a:p>
        </p:txBody>
      </p:sp>
      <p:sp>
        <p:nvSpPr>
          <p:cNvPr id="12" name="Shape 12"/>
          <p:cNvSpPr/>
          <p:nvPr/>
        </p:nvSpPr>
        <p:spPr>
          <a:xfrm>
            <a:off x="799084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556070"/>
                </a:solidFill>
              </a:rPr>
              <a:t>Reserve early — winter dates are booking quickly.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111827"/>
                </a:solidFill>
              </a:rPr>
              <a:t>Private Event Spaces Offer Stunning Waterfront Settings for Every Occasion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4338320" y="1365885"/>
            <a:ext cx="3362960" cy="4846320"/>
          </a:xfrm>
          <a:prstGeom prst="rect">
            <a:avLst/>
          </a:prstGeom>
          <a:solidFill>
            <a:srgbClr val="F3F4F6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Elegant catering spread with seafood platters and warm lighting</a:t>
            </a:r>
          </a:p>
        </p:txBody>
      </p:sp>
      <p:sp>
        <p:nvSpPr>
          <p:cNvPr id="12" name="Shape 12"/>
          <p:cNvSpPr/>
          <p:nvPr/>
        </p:nvSpPr>
        <p:spPr>
          <a:xfrm>
            <a:off x="799084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556070"/>
                </a:solidFill>
              </a:rPr>
              <a:t>Available for weddings, corporate events &amp; private celebrations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111827"/>
                </a:solidFill>
              </a:rPr>
              <a:t>Full-Service Catering Brings Harbor View's Quality Directly to You</a:t>
            </a:r>
          </a:p>
        </p:txBody>
      </p:sp>
      <p:sp>
        <p:nvSpPr>
          <p:cNvPr id="3" name="Left Content"/>
          <p:cNvSpPr txBox="1"/>
          <p:nvPr/>
        </p:nvSpPr>
        <p:spPr>
          <a:xfrm>
            <a:off x="685800" y="1365885"/>
            <a:ext cx="51816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Custom menus crafted by our executive chef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Professional staff for setup, service &amp; cleanup</a:t>
            </a:r>
          </a:p>
        </p:txBody>
      </p:sp>
      <p:sp>
        <p:nvSpPr>
          <p:cNvPr id="4" name="Right Content"/>
          <p:cNvSpPr txBox="1"/>
          <p:nvPr/>
        </p:nvSpPr>
        <p:spPr>
          <a:xfrm>
            <a:off x="6324600" y="1365885"/>
            <a:ext cx="51816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Elegant rentals: linens, china, glassware included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Delivery across the harborside district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37560" cy="4846320"/>
          </a:xfrm>
          <a:prstGeom prst="rect">
            <a:avLst/>
          </a:prstGeom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>
              <a:spcAft>
                <a:spcPts val="1200"/>
              </a:spcAft>
            </a:pPr>
            <a:r>
              <a:rPr lang="en-US" sz="2800" b="0" i="1" dirty="0">
                <a:solidFill>
                  <a:srgbClr val="111827"/>
                </a:solidFill>
              </a:rPr>
              <a:t>“The seared scallops were unforgettable, and the sunset view made our anniversary dinner perfect.”</a:t>
            </a:r>
          </a:p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— Marissa T., OpenTable</a:t>
            </a:r>
          </a:p>
        </p:txBody>
      </p:sp>
      <p:sp>
        <p:nvSpPr>
          <p:cNvPr id="12" name="Shape 12"/>
          <p:cNvSpPr/>
          <p:nvPr/>
        </p:nvSpPr>
        <p:spPr>
          <a:xfrm>
            <a:off x="4338320" y="1365885"/>
            <a:ext cx="3337560" cy="4846320"/>
          </a:xfrm>
          <a:prstGeom prst="rect">
            <a:avLst/>
          </a:prstGeom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>
              <a:spcAft>
                <a:spcPts val="1200"/>
              </a:spcAft>
            </a:pPr>
            <a:r>
              <a:rPr lang="en-US" sz="2800" b="0" i="1" dirty="0">
                <a:solidFill>
                  <a:srgbClr val="111827"/>
                </a:solidFill>
              </a:rPr>
              <a:t>“Best private event space on the waterfront—our holiday party ran flawlessly.”</a:t>
            </a:r>
          </a:p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— David K., Corporate Client</a:t>
            </a:r>
          </a:p>
        </p:txBody>
      </p:sp>
      <p:sp>
        <p:nvSpPr>
          <p:cNvPr id="13" name="Shape 13"/>
          <p:cNvSpPr/>
          <p:nvPr/>
        </p:nvSpPr>
        <p:spPr>
          <a:xfrm>
            <a:off x="7990840" y="1365885"/>
            <a:ext cx="3337560" cy="4846320"/>
          </a:xfrm>
          <a:prstGeom prst="rect">
            <a:avLst/>
          </a:prstGeom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>
              <a:spcAft>
                <a:spcPts val="1200"/>
              </a:spcAft>
            </a:pPr>
            <a:r>
              <a:rPr lang="en-US" sz="2800" b="0" i="1" dirty="0">
                <a:solidFill>
                  <a:srgbClr val="111827"/>
                </a:solidFill>
              </a:rPr>
              <a:t>“Warm service, cozy winter menu, and a fireplace view we still talk about.”</a:t>
            </a:r>
          </a:p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— Elena R., Google Reviews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375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200" b="0" i="0" dirty="0">
                <a:solidFill>
                  <a:srgbClr val="111827"/>
                </a:solidFill>
              </a:rPr>
              <a:t>Waterfront dining, warm hospitality, and a menu made for the season await you.</a:t>
            </a:r>
          </a:p>
        </p:txBody>
      </p:sp>
      <p:sp>
        <p:nvSpPr>
          <p:cNvPr id="12" name="Shape 12"/>
          <p:cNvSpPr/>
          <p:nvPr/>
        </p:nvSpPr>
        <p:spPr>
          <a:xfrm>
            <a:off x="7990840" y="1365885"/>
            <a:ext cx="3337560" cy="4846320"/>
          </a:xfrm>
          <a:prstGeom prst="rect">
            <a:avLst/>
          </a:prstGeom>
          <a:solidFill>
            <a:srgbClr val="F3F4F6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Elegant candlelit table with harbor view at dusk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111827"/>
                </a:solidFill>
              </a:rPr>
              <a:t>Reserve Your Table Today to Experience Winter at Harbor View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685800" y="1365885"/>
            <a:ext cx="108204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Call (207) 555-0192 for reservations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Book online at harborviewrestaurant.com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Private events: events@harborviewrestaurant.com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Open Tuesday–Sunday, 4pm–10pm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62960" cy="4846320"/>
          </a:xfrm>
          <a:prstGeom prst="rect">
            <a:avLst/>
          </a:prstGeom>
          <a:solidFill>
            <a:srgbClr val="F3F4F6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556070"/>
                </a:solidFill>
              </a:rPr>
              <a:t>Warm candlelit harbor view dining room at dusk</a:t>
            </a:r>
          </a:p>
        </p:txBody>
      </p:sp>
      <p:sp>
        <p:nvSpPr>
          <p:cNvPr id="12" name="Shape 12"/>
          <p:cNvSpPr/>
          <p:nvPr/>
        </p:nvSpPr>
        <p:spPr>
          <a:xfrm>
            <a:off x="799084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556070"/>
                </a:solidFill>
              </a:rPr>
              <a:t>We look forward to welcoming you.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111827"/>
                </a:solidFill>
              </a:rPr>
              <a:t>Contact Our Team to Plan Your Next Unforgettable Event</a:t>
            </a:r>
          </a:p>
        </p:txBody>
      </p:sp>
      <p:sp>
        <p:nvSpPr>
          <p:cNvPr id="3" name="Left Content"/>
          <p:cNvSpPr txBox="1"/>
          <p:nvPr/>
        </p:nvSpPr>
        <p:spPr>
          <a:xfrm>
            <a:off x="685800" y="1365885"/>
            <a:ext cx="51816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Call (555) 212-9040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Email events@harborviewrestaurant.com</a:t>
            </a:r>
          </a:p>
        </p:txBody>
      </p:sp>
      <p:sp>
        <p:nvSpPr>
          <p:cNvPr id="4" name="Right Content"/>
          <p:cNvSpPr txBox="1"/>
          <p:nvPr/>
        </p:nvSpPr>
        <p:spPr>
          <a:xfrm>
            <a:off x="6324600" y="1365885"/>
            <a:ext cx="51816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Visit 100 Marina Drive, Bay City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111827"/>
                </a:solidFill>
              </a:rPr>
              <a:t>Open Tue–Sun, 4–10 PM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Theme">
  <a:themeElements>
    <a:clrScheme name="Custom">
      <a:dk1>
        <a:srgbClr val="0F172A"/>
      </a:dk1>
      <a:lt1>
        <a:srgbClr val="F1F5F9"/>
      </a:lt1>
      <a:dk2>
        <a:srgbClr val="1E293B"/>
      </a:dk2>
      <a:lt2>
        <a:srgbClr val="94A3B8"/>
      </a:lt2>
      <a:accent1>
        <a:srgbClr val="3B82F6"/>
      </a:accent1>
      <a:accent2>
        <a:srgbClr val="3B82F6"/>
      </a:accent2>
      <a:accent3>
        <a:srgbClr val="1E293B"/>
      </a:accent3>
      <a:accent4>
        <a:srgbClr val="94A3B8"/>
      </a:accent4>
      <a:accent5>
        <a:srgbClr val="3B82F6"/>
      </a:accent5>
      <a:accent6>
        <a:srgbClr val="1E293B"/>
      </a:accent6>
      <a:hlink>
        <a:srgbClr val="3B82F6"/>
      </a:hlink>
      <a:folHlink>
        <a:srgbClr val="94A3B8"/>
      </a:folHlink>
    </a:clrScheme>
    <a:fontScheme name="Custom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8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harbor-view-winter</dc:title>
  <dc:creator>pptx-rs</dc:creator>
  <cp:lastModifiedBy>pptx-rs</cp:lastModifiedBy>
  <cp:revision>1</cp:revision>
  <dcterms:created xsi:type="dcterms:W3CDTF">2026-07-06T09:47:10Z</dcterms:created>
  <dcterms:modified xsi:type="dcterms:W3CDTF">2026-07-06T09:47:10Z</dcterms:modified>
</cp:coreProperties>
</file>